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9" r:id="rId5"/>
    <p:sldId id="259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4"/>
  </p:normalViewPr>
  <p:slideViewPr>
    <p:cSldViewPr snapToGrid="0" snapToObjects="1">
      <p:cViewPr varScale="1">
        <p:scale>
          <a:sx n="123" d="100"/>
          <a:sy n="123" d="100"/>
        </p:scale>
        <p:origin x="114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0" d="100"/>
          <a:sy n="140" d="100"/>
        </p:scale>
        <p:origin x="31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kala Birgitta" userId="ca215d32-a5e2-47c8-a5cd-1d0a2fc777e3" providerId="ADAL" clId="{28EE5C4F-8564-44B4-8352-B2072B6D10AD}"/>
    <pc:docChg chg="custSel modSld sldOrd">
      <pc:chgData name="Korkala Birgitta" userId="ca215d32-a5e2-47c8-a5cd-1d0a2fc777e3" providerId="ADAL" clId="{28EE5C4F-8564-44B4-8352-B2072B6D10AD}" dt="2024-02-12T07:12:23.308" v="1162" actId="20577"/>
      <pc:docMkLst>
        <pc:docMk/>
      </pc:docMkLst>
      <pc:sldChg chg="delSp modSp mod">
        <pc:chgData name="Korkala Birgitta" userId="ca215d32-a5e2-47c8-a5cd-1d0a2fc777e3" providerId="ADAL" clId="{28EE5C4F-8564-44B4-8352-B2072B6D10AD}" dt="2024-02-12T07:01:13.408" v="1160" actId="20577"/>
        <pc:sldMkLst>
          <pc:docMk/>
          <pc:sldMk cId="1729663473" sldId="257"/>
        </pc:sldMkLst>
        <pc:spChg chg="mod">
          <ac:chgData name="Korkala Birgitta" userId="ca215d32-a5e2-47c8-a5cd-1d0a2fc777e3" providerId="ADAL" clId="{28EE5C4F-8564-44B4-8352-B2072B6D10AD}" dt="2024-02-08T08:23:07.841" v="26" actId="6549"/>
          <ac:spMkLst>
            <pc:docMk/>
            <pc:sldMk cId="1729663473" sldId="257"/>
            <ac:spMk id="3" creationId="{4AAB6CF1-0711-FBB3-60F8-97BBA6815A11}"/>
          </ac:spMkLst>
        </pc:spChg>
        <pc:spChg chg="mod">
          <ac:chgData name="Korkala Birgitta" userId="ca215d32-a5e2-47c8-a5cd-1d0a2fc777e3" providerId="ADAL" clId="{28EE5C4F-8564-44B4-8352-B2072B6D10AD}" dt="2024-02-08T08:47:08.549" v="947" actId="255"/>
          <ac:spMkLst>
            <pc:docMk/>
            <pc:sldMk cId="1729663473" sldId="257"/>
            <ac:spMk id="5" creationId="{DFB73A37-7F95-B705-5272-A613FEA8DBC3}"/>
          </ac:spMkLst>
        </pc:spChg>
        <pc:spChg chg="mod">
          <ac:chgData name="Korkala Birgitta" userId="ca215d32-a5e2-47c8-a5cd-1d0a2fc777e3" providerId="ADAL" clId="{28EE5C4F-8564-44B4-8352-B2072B6D10AD}" dt="2024-02-12T07:01:13.408" v="1160" actId="20577"/>
          <ac:spMkLst>
            <pc:docMk/>
            <pc:sldMk cId="1729663473" sldId="257"/>
            <ac:spMk id="6" creationId="{DC24FBE2-48B4-5A79-19BA-F371ACF09E63}"/>
          </ac:spMkLst>
        </pc:spChg>
        <pc:picChg chg="del mod">
          <ac:chgData name="Korkala Birgitta" userId="ca215d32-a5e2-47c8-a5cd-1d0a2fc777e3" providerId="ADAL" clId="{28EE5C4F-8564-44B4-8352-B2072B6D10AD}" dt="2024-02-08T08:23:25.017" v="31" actId="478"/>
          <ac:picMkLst>
            <pc:docMk/>
            <pc:sldMk cId="1729663473" sldId="257"/>
            <ac:picMk id="2" creationId="{0C49EBC1-1FE8-6914-F8C5-99445501F5C6}"/>
          </ac:picMkLst>
        </pc:picChg>
      </pc:sldChg>
      <pc:sldChg chg="modSp mod">
        <pc:chgData name="Korkala Birgitta" userId="ca215d32-a5e2-47c8-a5cd-1d0a2fc777e3" providerId="ADAL" clId="{28EE5C4F-8564-44B4-8352-B2072B6D10AD}" dt="2024-02-12T06:59:29.253" v="1141" actId="20577"/>
        <pc:sldMkLst>
          <pc:docMk/>
          <pc:sldMk cId="2190459755" sldId="259"/>
        </pc:sldMkLst>
        <pc:spChg chg="mod">
          <ac:chgData name="Korkala Birgitta" userId="ca215d32-a5e2-47c8-a5cd-1d0a2fc777e3" providerId="ADAL" clId="{28EE5C4F-8564-44B4-8352-B2072B6D10AD}" dt="2024-02-08T08:29:57.435" v="112" actId="207"/>
          <ac:spMkLst>
            <pc:docMk/>
            <pc:sldMk cId="2190459755" sldId="259"/>
            <ac:spMk id="2" creationId="{E5A776F2-AD56-FA5D-982D-5804194630D9}"/>
          </ac:spMkLst>
        </pc:spChg>
        <pc:spChg chg="mod">
          <ac:chgData name="Korkala Birgitta" userId="ca215d32-a5e2-47c8-a5cd-1d0a2fc777e3" providerId="ADAL" clId="{28EE5C4F-8564-44B4-8352-B2072B6D10AD}" dt="2024-02-12T06:59:29.253" v="1141" actId="20577"/>
          <ac:spMkLst>
            <pc:docMk/>
            <pc:sldMk cId="2190459755" sldId="259"/>
            <ac:spMk id="3" creationId="{681F8EC2-CF70-44EC-0C95-79DDEB31E2B2}"/>
          </ac:spMkLst>
        </pc:spChg>
      </pc:sldChg>
      <pc:sldChg chg="modSp mod ord">
        <pc:chgData name="Korkala Birgitta" userId="ca215d32-a5e2-47c8-a5cd-1d0a2fc777e3" providerId="ADAL" clId="{28EE5C4F-8564-44B4-8352-B2072B6D10AD}" dt="2024-02-12T07:12:23.308" v="1162" actId="20577"/>
        <pc:sldMkLst>
          <pc:docMk/>
          <pc:sldMk cId="3788442552" sldId="260"/>
        </pc:sldMkLst>
        <pc:spChg chg="mod">
          <ac:chgData name="Korkala Birgitta" userId="ca215d32-a5e2-47c8-a5cd-1d0a2fc777e3" providerId="ADAL" clId="{28EE5C4F-8564-44B4-8352-B2072B6D10AD}" dt="2024-02-08T08:28:33.350" v="60" actId="2711"/>
          <ac:spMkLst>
            <pc:docMk/>
            <pc:sldMk cId="3788442552" sldId="260"/>
            <ac:spMk id="2" creationId="{7ED77C1E-9C24-B0A1-51B4-64EC647B7585}"/>
          </ac:spMkLst>
        </pc:spChg>
        <pc:spChg chg="mod">
          <ac:chgData name="Korkala Birgitta" userId="ca215d32-a5e2-47c8-a5cd-1d0a2fc777e3" providerId="ADAL" clId="{28EE5C4F-8564-44B4-8352-B2072B6D10AD}" dt="2024-02-12T07:12:23.308" v="1162" actId="20577"/>
          <ac:spMkLst>
            <pc:docMk/>
            <pc:sldMk cId="3788442552" sldId="260"/>
            <ac:spMk id="3" creationId="{8B20F32E-F02A-A662-6801-76A99EABB39D}"/>
          </ac:spMkLst>
        </pc:spChg>
      </pc:sldChg>
      <pc:sldChg chg="modSp mod">
        <pc:chgData name="Korkala Birgitta" userId="ca215d32-a5e2-47c8-a5cd-1d0a2fc777e3" providerId="ADAL" clId="{28EE5C4F-8564-44B4-8352-B2072B6D10AD}" dt="2024-02-08T08:30:45.115" v="190" actId="20577"/>
        <pc:sldMkLst>
          <pc:docMk/>
          <pc:sldMk cId="3078689535" sldId="262"/>
        </pc:sldMkLst>
        <pc:spChg chg="mod">
          <ac:chgData name="Korkala Birgitta" userId="ca215d32-a5e2-47c8-a5cd-1d0a2fc777e3" providerId="ADAL" clId="{28EE5C4F-8564-44B4-8352-B2072B6D10AD}" dt="2024-02-08T08:30:45.115" v="190" actId="20577"/>
          <ac:spMkLst>
            <pc:docMk/>
            <pc:sldMk cId="3078689535" sldId="262"/>
            <ac:spMk id="3" creationId="{2B1FDDC7-AF10-C84C-A231-B6813057C06C}"/>
          </ac:spMkLst>
        </pc:spChg>
      </pc:sldChg>
      <pc:sldChg chg="modSp mod">
        <pc:chgData name="Korkala Birgitta" userId="ca215d32-a5e2-47c8-a5cd-1d0a2fc777e3" providerId="ADAL" clId="{28EE5C4F-8564-44B4-8352-B2072B6D10AD}" dt="2024-02-12T06:56:07.916" v="1129" actId="20577"/>
        <pc:sldMkLst>
          <pc:docMk/>
          <pc:sldMk cId="201028969" sldId="269"/>
        </pc:sldMkLst>
        <pc:spChg chg="mod">
          <ac:chgData name="Korkala Birgitta" userId="ca215d32-a5e2-47c8-a5cd-1d0a2fc777e3" providerId="ADAL" clId="{28EE5C4F-8564-44B4-8352-B2072B6D10AD}" dt="2024-02-08T08:27:14.658" v="54"/>
          <ac:spMkLst>
            <pc:docMk/>
            <pc:sldMk cId="201028969" sldId="269"/>
            <ac:spMk id="2" creationId="{AF364D64-608A-B191-5760-A59474164C45}"/>
          </ac:spMkLst>
        </pc:spChg>
        <pc:spChg chg="mod">
          <ac:chgData name="Korkala Birgitta" userId="ca215d32-a5e2-47c8-a5cd-1d0a2fc777e3" providerId="ADAL" clId="{28EE5C4F-8564-44B4-8352-B2072B6D10AD}" dt="2024-02-12T06:56:07.916" v="1129" actId="20577"/>
          <ac:spMkLst>
            <pc:docMk/>
            <pc:sldMk cId="201028969" sldId="269"/>
            <ac:spMk id="3" creationId="{4FF54400-77C4-36C8-2173-0BC7412416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F122B4C-E171-1C4C-B606-A2D232E27C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482DAE-4FE5-374E-AA78-4E759F0ED6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F30A7-E938-1D43-B3D8-67DBFAA18237}" type="datetimeFigureOut">
              <a:rPr lang="fi-FI" smtClean="0"/>
              <a:t>12.2.2024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5AD2FB6-B345-DD42-B13B-7E692B5649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15090F9-A937-304C-8B1B-B62178211D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5B3DB-35D6-C446-9A71-8520DD76CFB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5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8B171-DC87-E748-9512-75BD8F9DC89C}" type="datetimeFigureOut">
              <a:rPr lang="fi-FI" smtClean="0"/>
              <a:t>12.2.2024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92E1A-8DA3-934B-BF42-FF024E2BF8B8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49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_Ylöjärvi_perus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96001F-4CE8-0848-A398-9F7E6A52AE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80855"/>
            <a:ext cx="9144000" cy="1975445"/>
          </a:xfrm>
        </p:spPr>
        <p:txBody>
          <a:bodyPr anchor="b">
            <a:noAutofit/>
          </a:bodyPr>
          <a:lstStyle>
            <a:lvl1pPr algn="ctr">
              <a:defRPr sz="5400" b="0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73415C2-3F28-8C4B-9DE5-69B46CEDD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16E7D22A-6C01-0C4C-A470-E2AD8A2E1B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65655" y="5452900"/>
            <a:ext cx="8060690" cy="1201420"/>
          </a:xfrm>
          <a:prstGeom prst="rect">
            <a:avLst/>
          </a:prstGeom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138255-96FD-683B-A97F-FF8217BD10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65507" y="860725"/>
            <a:ext cx="3060986" cy="92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_sisältö_Ylöjärvi_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9">
            <a:extLst>
              <a:ext uri="{FF2B5EF4-FFF2-40B4-BE49-F238E27FC236}">
                <a16:creationId xmlns:a16="http://schemas.microsoft.com/office/drawing/2014/main" id="{7D079F61-4912-E672-E355-70AF43D04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6" y="6079608"/>
            <a:ext cx="4010243" cy="597714"/>
          </a:xfrm>
          <a:prstGeom prst="rect">
            <a:avLst/>
          </a:prstGeom>
        </p:spPr>
      </p:pic>
      <p:sp>
        <p:nvSpPr>
          <p:cNvPr id="10" name="Suorakulmio 16">
            <a:extLst>
              <a:ext uri="{FF2B5EF4-FFF2-40B4-BE49-F238E27FC236}">
                <a16:creationId xmlns:a16="http://schemas.microsoft.com/office/drawing/2014/main" id="{69411285-9158-55F9-F871-E4509FBB198A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F878E0F9-42AD-E5B4-B9F8-A92552520D8D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>
                <a:solidFill>
                  <a:schemeClr val="bg1"/>
                </a:solidFill>
              </a:rPr>
              <a:t>Ylöjärven kaupunki</a:t>
            </a:r>
          </a:p>
        </p:txBody>
      </p:sp>
      <p:cxnSp>
        <p:nvCxnSpPr>
          <p:cNvPr id="9" name="Suora yhdysviiva 13">
            <a:extLst>
              <a:ext uri="{FF2B5EF4-FFF2-40B4-BE49-F238E27FC236}">
                <a16:creationId xmlns:a16="http://schemas.microsoft.com/office/drawing/2014/main" id="{8672E880-D1E7-36D0-4F22-AEF1C4DD55F7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FA4656BB-CBD6-6949-BAAE-979A8FAF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5A1156-395B-5D43-8E1B-97721CA3A0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902605-119F-1F42-8031-5406308FE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Ins="72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E033B2-81BA-B74C-B5FB-43906A64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9E9D879-12EB-CB43-B24F-74B93F200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555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petus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8">
            <a:extLst>
              <a:ext uri="{FF2B5EF4-FFF2-40B4-BE49-F238E27FC236}">
                <a16:creationId xmlns:a16="http://schemas.microsoft.com/office/drawing/2014/main" id="{E9CF8EF7-B2CE-CE58-2EB6-8796E4D48C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65655" y="5452900"/>
            <a:ext cx="8060690" cy="1201420"/>
          </a:xfrm>
          <a:prstGeom prst="rect">
            <a:avLst/>
          </a:prstGeom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713E0F-321D-1EF3-2B57-7F55EC3412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65507" y="860725"/>
            <a:ext cx="3060985" cy="92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7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_ja_sisältö_Ylöjärvi_perus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9">
            <a:extLst>
              <a:ext uri="{FF2B5EF4-FFF2-40B4-BE49-F238E27FC236}">
                <a16:creationId xmlns:a16="http://schemas.microsoft.com/office/drawing/2014/main" id="{9030EA46-2EA2-F5A5-B976-4FC3BCE6B9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5" y="6079608"/>
            <a:ext cx="4010245" cy="597714"/>
          </a:xfrm>
          <a:prstGeom prst="rect">
            <a:avLst/>
          </a:prstGeom>
        </p:spPr>
      </p:pic>
      <p:sp>
        <p:nvSpPr>
          <p:cNvPr id="12" name="Suorakulmio 16">
            <a:extLst>
              <a:ext uri="{FF2B5EF4-FFF2-40B4-BE49-F238E27FC236}">
                <a16:creationId xmlns:a16="http://schemas.microsoft.com/office/drawing/2014/main" id="{8D258F2F-D505-AD74-23E6-EBB70914BE4F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B45AF6A-C7A0-A916-0056-5F16EE05FB59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/>
              <a:t>Ylöjärven kaupunki</a:t>
            </a:r>
          </a:p>
        </p:txBody>
      </p:sp>
      <p:cxnSp>
        <p:nvCxnSpPr>
          <p:cNvPr id="8" name="Suora yhdysviiva 13">
            <a:extLst>
              <a:ext uri="{FF2B5EF4-FFF2-40B4-BE49-F238E27FC236}">
                <a16:creationId xmlns:a16="http://schemas.microsoft.com/office/drawing/2014/main" id="{628981DC-4A7A-EF08-720B-9803FBD78B78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61A53768-44B2-FD48-AB84-A2A789B3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lIns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4204F1-8E70-E34A-BECD-A0F8A519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5872"/>
          </a:xfrm>
        </p:spPr>
        <p:txBody>
          <a:bodyPr lIns="0" tIns="0" rIns="0" bIns="72000"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D38BD5-C952-6D4A-AB5F-E5B9E14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FBDB8F9-BB5C-3B46-8CF5-C50ADBEDB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3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ja_2_palstaa_Ylöjärvi_perus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9">
            <a:extLst>
              <a:ext uri="{FF2B5EF4-FFF2-40B4-BE49-F238E27FC236}">
                <a16:creationId xmlns:a16="http://schemas.microsoft.com/office/drawing/2014/main" id="{E2BF7ACD-C2A8-9381-9707-DC1AB29F84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5" y="6079608"/>
            <a:ext cx="4010245" cy="597714"/>
          </a:xfrm>
          <a:prstGeom prst="rect">
            <a:avLst/>
          </a:prstGeom>
        </p:spPr>
      </p:pic>
      <p:sp>
        <p:nvSpPr>
          <p:cNvPr id="10" name="Suorakulmio 16">
            <a:extLst>
              <a:ext uri="{FF2B5EF4-FFF2-40B4-BE49-F238E27FC236}">
                <a16:creationId xmlns:a16="http://schemas.microsoft.com/office/drawing/2014/main" id="{9C7256CF-05C4-77E7-733E-F03A991D7490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D017700-603D-FA33-F7A4-2096D61B41ED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/>
              <a:t>Ylöjärven kaupunki</a:t>
            </a:r>
          </a:p>
        </p:txBody>
      </p:sp>
      <p:cxnSp>
        <p:nvCxnSpPr>
          <p:cNvPr id="7" name="Suora yhdysviiva 13">
            <a:extLst>
              <a:ext uri="{FF2B5EF4-FFF2-40B4-BE49-F238E27FC236}">
                <a16:creationId xmlns:a16="http://schemas.microsoft.com/office/drawing/2014/main" id="{D105137C-E88C-2BD2-66DD-4ED61D9A34E2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37F87A22-862E-DF40-AD58-03AC67BD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lIns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7CDFA0-859C-FE4D-93A4-371942CF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5626"/>
            <a:ext cx="5157787" cy="3981286"/>
          </a:xfrm>
        </p:spPr>
        <p:txBody>
          <a:bodyPr lIns="0" tIns="36000" rIns="36000" bIns="36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/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02DA68-FD89-7446-8804-485144639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626"/>
            <a:ext cx="5183188" cy="3981286"/>
          </a:xfrm>
        </p:spPr>
        <p:txBody>
          <a:bodyPr lIns="0" tIns="36000" rIns="36000" bIns="36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0B5983D-11D0-A44D-A804-46EC46AD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A154FA2-59A5-574F-872D-0F62795FF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4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_sisältö_Ylöjärvi_perus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9">
            <a:extLst>
              <a:ext uri="{FF2B5EF4-FFF2-40B4-BE49-F238E27FC236}">
                <a16:creationId xmlns:a16="http://schemas.microsoft.com/office/drawing/2014/main" id="{7D079F61-4912-E672-E355-70AF43D04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5" y="6079608"/>
            <a:ext cx="4010245" cy="597714"/>
          </a:xfrm>
          <a:prstGeom prst="rect">
            <a:avLst/>
          </a:prstGeom>
        </p:spPr>
      </p:pic>
      <p:sp>
        <p:nvSpPr>
          <p:cNvPr id="10" name="Suorakulmio 16">
            <a:extLst>
              <a:ext uri="{FF2B5EF4-FFF2-40B4-BE49-F238E27FC236}">
                <a16:creationId xmlns:a16="http://schemas.microsoft.com/office/drawing/2014/main" id="{69411285-9158-55F9-F871-E4509FBB198A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F878E0F9-42AD-E5B4-B9F8-A92552520D8D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/>
              <a:t>Ylöjärven kaupunki</a:t>
            </a:r>
          </a:p>
        </p:txBody>
      </p:sp>
      <p:cxnSp>
        <p:nvCxnSpPr>
          <p:cNvPr id="9" name="Suora yhdysviiva 13">
            <a:extLst>
              <a:ext uri="{FF2B5EF4-FFF2-40B4-BE49-F238E27FC236}">
                <a16:creationId xmlns:a16="http://schemas.microsoft.com/office/drawing/2014/main" id="{8672E880-D1E7-36D0-4F22-AEF1C4DD55F7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FA4656BB-CBD6-6949-BAAE-979A8FAF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5A1156-395B-5D43-8E1B-97721CA3A0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902605-119F-1F42-8031-5406308FE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Ins="72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E033B2-81BA-B74C-B5FB-43906A64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9E9D879-12EB-CB43-B24F-74B93F200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32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sivun_kuva_Ylöjärvi_perus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8109EE2-9BDB-B144-8404-6496D364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7999"/>
          </a:xfrm>
        </p:spPr>
        <p:txBody>
          <a:bodyPr lIns="360000" tIns="360000" anchor="t"/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72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8">
            <a:extLst>
              <a:ext uri="{FF2B5EF4-FFF2-40B4-BE49-F238E27FC236}">
                <a16:creationId xmlns:a16="http://schemas.microsoft.com/office/drawing/2014/main" id="{E9CF8EF7-B2CE-CE58-2EB6-8796E4D48C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65655" y="5452900"/>
            <a:ext cx="8060690" cy="1201420"/>
          </a:xfrm>
          <a:prstGeom prst="rect">
            <a:avLst/>
          </a:prstGeom>
          <a:effectLst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462207-E01D-F9CC-CC15-7876D85467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65507" y="860725"/>
            <a:ext cx="3060986" cy="92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_Ylöjärvi_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75B2B4D-F08A-768F-F23C-6C90A6F1BD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382" b="14383"/>
          <a:stretch/>
        </p:blipFill>
        <p:spPr>
          <a:xfrm>
            <a:off x="838200" y="0"/>
            <a:ext cx="1051560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796001F-4CE8-0848-A398-9F7E6A52AE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80855"/>
            <a:ext cx="9144000" cy="1975445"/>
          </a:xfrm>
        </p:spPr>
        <p:txBody>
          <a:bodyPr anchor="b">
            <a:noAutofit/>
          </a:bodyPr>
          <a:lstStyle>
            <a:lvl1pPr algn="ctr"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73415C2-3F28-8C4B-9DE5-69B46CEDD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ClrTx/>
              <a:buFont typeface="Arial" panose="020B0604020202020204" pitchFamily="34" charset="0"/>
              <a:buNone/>
              <a:defRPr sz="3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16E7D22A-6C01-0C4C-A470-E2AD8A2E1B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065655" y="5452900"/>
            <a:ext cx="8060690" cy="1201420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3F88D6-F3E1-C01E-96B3-56217AB132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565507" y="860725"/>
            <a:ext cx="3060985" cy="92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_ja_sisältö_Ylöjärvi_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9">
            <a:extLst>
              <a:ext uri="{FF2B5EF4-FFF2-40B4-BE49-F238E27FC236}">
                <a16:creationId xmlns:a16="http://schemas.microsoft.com/office/drawing/2014/main" id="{17D1CDE6-6990-218C-1117-E709686886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6" y="6079608"/>
            <a:ext cx="4010243" cy="597714"/>
          </a:xfrm>
          <a:prstGeom prst="rect">
            <a:avLst/>
          </a:prstGeom>
        </p:spPr>
      </p:pic>
      <p:sp>
        <p:nvSpPr>
          <p:cNvPr id="9" name="Suorakulmio 16">
            <a:extLst>
              <a:ext uri="{FF2B5EF4-FFF2-40B4-BE49-F238E27FC236}">
                <a16:creationId xmlns:a16="http://schemas.microsoft.com/office/drawing/2014/main" id="{4F9D84A2-F91F-B220-EE95-26D33D15BAD6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A072A14E-BD10-27E4-D7BC-EFDF0B1E0B05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>
                <a:solidFill>
                  <a:schemeClr val="bg2"/>
                </a:solidFill>
              </a:rPr>
              <a:t>Ylöjärven kaupunki</a:t>
            </a:r>
          </a:p>
        </p:txBody>
      </p:sp>
      <p:cxnSp>
        <p:nvCxnSpPr>
          <p:cNvPr id="8" name="Suora yhdysviiva 13">
            <a:extLst>
              <a:ext uri="{FF2B5EF4-FFF2-40B4-BE49-F238E27FC236}">
                <a16:creationId xmlns:a16="http://schemas.microsoft.com/office/drawing/2014/main" id="{2BBF7A9C-9D0A-74BF-3A1C-A1D0B8F7F7AC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61A53768-44B2-FD48-AB84-A2A789B3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lIns="0"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4204F1-8E70-E34A-BECD-A0F8A519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5872"/>
          </a:xfrm>
        </p:spPr>
        <p:txBody>
          <a:bodyPr lIns="0" tIns="0" rIns="0" bIns="72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>
                <a:solidFill>
                  <a:schemeClr val="bg2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D38BD5-C952-6D4A-AB5F-E5B9E14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FBDB8F9-BB5C-3B46-8CF5-C50ADBEDB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5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ja_2_palstaa_Ylöjärvi_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9">
            <a:extLst>
              <a:ext uri="{FF2B5EF4-FFF2-40B4-BE49-F238E27FC236}">
                <a16:creationId xmlns:a16="http://schemas.microsoft.com/office/drawing/2014/main" id="{E2BF7ACD-C2A8-9381-9707-DC1AB29F84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49586" y="6079608"/>
            <a:ext cx="4010243" cy="597714"/>
          </a:xfrm>
          <a:prstGeom prst="rect">
            <a:avLst/>
          </a:prstGeom>
        </p:spPr>
      </p:pic>
      <p:sp>
        <p:nvSpPr>
          <p:cNvPr id="10" name="Suorakulmio 16">
            <a:extLst>
              <a:ext uri="{FF2B5EF4-FFF2-40B4-BE49-F238E27FC236}">
                <a16:creationId xmlns:a16="http://schemas.microsoft.com/office/drawing/2014/main" id="{9C7256CF-05C4-77E7-733E-F03A991D7490}"/>
              </a:ext>
            </a:extLst>
          </p:cNvPr>
          <p:cNvSpPr/>
          <p:nvPr userDrawn="1"/>
        </p:nvSpPr>
        <p:spPr>
          <a:xfrm>
            <a:off x="0" y="6620277"/>
            <a:ext cx="12192000" cy="2377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D017700-603D-FA33-F7A4-2096D61B41ED}"/>
              </a:ext>
            </a:extLst>
          </p:cNvPr>
          <p:cNvSpPr txBox="1">
            <a:spLocks/>
          </p:cNvSpPr>
          <p:nvPr userDrawn="1"/>
        </p:nvSpPr>
        <p:spPr>
          <a:xfrm>
            <a:off x="784734" y="6378466"/>
            <a:ext cx="1882266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b="0" i="0" kern="1200">
                <a:solidFill>
                  <a:schemeClr val="tx2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100" dirty="0">
                <a:solidFill>
                  <a:schemeClr val="bg1"/>
                </a:solidFill>
              </a:rPr>
              <a:t>Ylöjärven kaupunki</a:t>
            </a:r>
          </a:p>
        </p:txBody>
      </p:sp>
      <p:cxnSp>
        <p:nvCxnSpPr>
          <p:cNvPr id="7" name="Suora yhdysviiva 13">
            <a:extLst>
              <a:ext uri="{FF2B5EF4-FFF2-40B4-BE49-F238E27FC236}">
                <a16:creationId xmlns:a16="http://schemas.microsoft.com/office/drawing/2014/main" id="{D105137C-E88C-2BD2-66DD-4ED61D9A34E2}"/>
              </a:ext>
            </a:extLst>
          </p:cNvPr>
          <p:cNvCxnSpPr>
            <a:cxnSpLocks/>
          </p:cNvCxnSpPr>
          <p:nvPr userDrawn="1"/>
        </p:nvCxnSpPr>
        <p:spPr>
          <a:xfrm>
            <a:off x="838200" y="6620277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37F87A22-862E-DF40-AD58-03AC67BD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lIns="0"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7CDFA0-859C-FE4D-93A4-371942CF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5626"/>
            <a:ext cx="5157787" cy="3981286"/>
          </a:xfrm>
        </p:spPr>
        <p:txBody>
          <a:bodyPr lIns="0" tIns="36000" rIns="36000" bIns="36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02DA68-FD89-7446-8804-485144639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626"/>
            <a:ext cx="5183188" cy="3981286"/>
          </a:xfrm>
        </p:spPr>
        <p:txBody>
          <a:bodyPr lIns="0" tIns="36000" rIns="36000" bIns="36000">
            <a:noAutofit/>
          </a:bodyPr>
          <a:lstStyle>
            <a:lvl1pPr marL="457200" indent="-457200">
              <a:buClrTx/>
              <a:buSzPct val="70000"/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0B5983D-11D0-A44D-A804-46EC46AD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A154FA2-59A5-574F-872D-0F62795FF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678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CDD0F27-37F1-6541-BEF1-21E1DB13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BDE092-A386-7E4A-88BE-64AB174E8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191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 err="1"/>
              <a:t>Muokkaa</a:t>
            </a:r>
            <a:r>
              <a:rPr lang="en-US" dirty="0"/>
              <a:t> </a:t>
            </a:r>
            <a:r>
              <a:rPr lang="en-US" dirty="0" err="1"/>
              <a:t>tekstin</a:t>
            </a:r>
            <a:r>
              <a:rPr lang="en-US" dirty="0"/>
              <a:t> </a:t>
            </a:r>
            <a:r>
              <a:rPr lang="en-US" dirty="0" err="1"/>
              <a:t>perustyylejä</a:t>
            </a:r>
            <a:endParaRPr lang="en-US" dirty="0"/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B8D05C-1FF6-0846-A795-73232927B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78466"/>
            <a:ext cx="762000" cy="23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2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fld id="{26CDADAD-3DA4-2842-A9A6-E67BC8676C0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FB7100-1E3D-B740-B2C6-0BEACB40E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5444" y="6378465"/>
            <a:ext cx="3076355" cy="234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856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spc="-1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7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7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7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3F80A9-199A-B588-EF33-B6108A4E1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0538"/>
            <a:ext cx="9144000" cy="1655762"/>
          </a:xfrm>
        </p:spPr>
        <p:txBody>
          <a:bodyPr/>
          <a:lstStyle/>
          <a:p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Koululaisten iltapäivätoiminnan asiakastyytyväisyyskyselyn tulokset </a:t>
            </a:r>
            <a:b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lukuvuonna 2023-2024</a:t>
            </a:r>
            <a:endParaRPr lang="en-FI" sz="3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46797C-C3AF-F5DA-2488-2BFDCD93D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000" dirty="0">
                <a:solidFill>
                  <a:srgbClr val="0070C0"/>
                </a:solidFill>
              </a:rPr>
              <a:t>Ylöjärven kaupunki</a:t>
            </a:r>
          </a:p>
          <a:p>
            <a:r>
              <a:rPr lang="fi-FI" sz="2000" dirty="0">
                <a:solidFill>
                  <a:srgbClr val="0070C0"/>
                </a:solidFill>
              </a:rPr>
              <a:t>Ylöjärven seurakunta</a:t>
            </a:r>
          </a:p>
          <a:p>
            <a:r>
              <a:rPr lang="fi-FI" sz="2000" dirty="0">
                <a:solidFill>
                  <a:srgbClr val="0070C0"/>
                </a:solidFill>
              </a:rPr>
              <a:t>YMCA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2129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B73A37-7F95-B705-5272-A613FEA8D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Koululaisten iltapäivätoiminta Ylöjärvellä</a:t>
            </a:r>
            <a:endParaRPr lang="en-FI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4FBE2-48B4-5A79-19BA-F371ACF0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690688"/>
            <a:ext cx="10515600" cy="425291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Asiakastyytyväisyyskysely toteutettiin sähköisellä </a:t>
            </a:r>
            <a:r>
              <a:rPr lang="fi-FI" sz="2400" dirty="0" err="1"/>
              <a:t>Webropol</a:t>
            </a:r>
            <a:r>
              <a:rPr lang="fi-FI" sz="2400" dirty="0"/>
              <a:t>- kyselyllä 29.1.- 11.2.2024.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Tavoitteita mitattiin asteikolla 1-5.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Vastauksia tuli yhteensä 161.</a:t>
            </a:r>
          </a:p>
          <a:p>
            <a:r>
              <a:rPr lang="fi-FI" sz="2400" dirty="0"/>
              <a:t>	- kaupunki N 98</a:t>
            </a:r>
            <a:endParaRPr lang="fi-FI" sz="2400" dirty="0">
              <a:solidFill>
                <a:srgbClr val="FF0000"/>
              </a:solidFill>
            </a:endParaRPr>
          </a:p>
          <a:p>
            <a:r>
              <a:rPr lang="fi-FI" sz="2400" dirty="0"/>
              <a:t>	- seurakunta N 36</a:t>
            </a:r>
          </a:p>
          <a:p>
            <a:r>
              <a:rPr lang="fi-FI" sz="2400" dirty="0"/>
              <a:t>	- YMCA N 27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Vastaajina olivat huoltajat, joiden lapsi käy Ylöjärvellä iltapäivätoiminnassa.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/>
              <a:t>Toiminnassa mukana olevien lasten määrä on n. 426.</a:t>
            </a:r>
          </a:p>
          <a:p>
            <a:endParaRPr lang="en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5FA3DE2-00C9-7D48-8D30-DAE8D7A5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DAD-3DA4-2842-A9A6-E67BC8676C09}" type="slidenum">
              <a:rPr lang="fi-FI" smtClean="0"/>
              <a:t>2</a:t>
            </a:fld>
            <a:endParaRPr lang="fi-FI" dirty="0"/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4AAB6CF1-0711-FBB3-60F8-97BBA6815A11}"/>
              </a:ext>
            </a:extLst>
          </p:cNvPr>
          <p:cNvSpPr txBox="1">
            <a:spLocks/>
          </p:cNvSpPr>
          <p:nvPr/>
        </p:nvSpPr>
        <p:spPr>
          <a:xfrm>
            <a:off x="9821765" y="4103869"/>
            <a:ext cx="1876926" cy="135716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6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D77C1E-9C24-B0A1-51B4-64EC647B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4861"/>
          </a:xfrm>
        </p:spPr>
        <p:txBody>
          <a:bodyPr/>
          <a:lstStyle/>
          <a:p>
            <a:r>
              <a:rPr lang="fi-FI" sz="2000" dirty="0">
                <a:solidFill>
                  <a:srgbClr val="0070C0"/>
                </a:solidFill>
                <a:latin typeface="+mn-lt"/>
              </a:rPr>
              <a:t>Huoltajien kokemus toiminnasta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20F32E-F02A-A662-6801-76A99EABB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067"/>
            <a:ext cx="10515600" cy="4859430"/>
          </a:xfrm>
        </p:spPr>
        <p:txBody>
          <a:bodyPr/>
          <a:lstStyle/>
          <a:p>
            <a:r>
              <a:rPr lang="fi-FI" sz="1100" dirty="0"/>
              <a:t>Palveluntuottaja						kaupunki 	seurakunta 	YMCA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100" dirty="0"/>
              <a:t>Iltapäivätoiminta on monipuolista ja virkistävää.	     			</a:t>
            </a:r>
            <a:r>
              <a:rPr lang="fi-FI" sz="1100"/>
              <a:t>4,4</a:t>
            </a:r>
            <a:r>
              <a:rPr lang="fi-FI" sz="1100" dirty="0"/>
              <a:t>	4,4	3,4                      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100" dirty="0"/>
              <a:t>Lapseni iltapäivätoiminnassa on turvallinen ilmapiiri.	      			4,6	4,5	3,6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100" dirty="0"/>
              <a:t>Lapseni viihtyy hyvin iltapäivätoiminnassa.				4,5	4,4	3,6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100" dirty="0"/>
              <a:t>Lapseni kokee olevansa arvostettu ja hyväksytty iltapäivätoiminnassa.			4,6	4,4	3,9	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1100" dirty="0"/>
              <a:t>Välipala on monipuolinen ja riittävä.					4,3	4,5	3,9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73C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Iltapäivätoiminnan sisältö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     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Lapseni iltapäivätoiminnassa on				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mahdollisuus lepoon					</a:t>
            </a:r>
            <a:r>
              <a:rPr lang="fi-FI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4,1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4,3	3,1	      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 mahdollisuus leikkiin					4,7	4,9	4,1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mahdollisuus läksyjentekoon 				4,6	4,4	4,0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mahdollisuus askarrella ja piirtää.				4,8	4,8	4,3					      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Lapseni iltapäivätoiminnassa ulkoillaan riittävästi.	        			4,7	4,9	4,1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844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364D64-608A-B191-5760-A5947416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/>
          <a:lstStyle/>
          <a:p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Iltapäivätoiminnan ohjaus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F54400-77C4-36C8-2173-0BC741241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852"/>
            <a:ext cx="10515600" cy="457664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		kaupunki	seurakunta	YMCA</a:t>
            </a: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Vuorovaikutus ja tiedonkulku kodin ja iltapäivätoiminnan välillä on avointa ja luottamuksellista.	4,6	4,4	</a:t>
            </a:r>
            <a:r>
              <a:rPr lang="fi-FI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3,7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Ohjaajat tekevät työtään ammattitaitoisesti.				4,7	4,5	4,0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Ohjaajia on riittävästi						4,4	4,4	</a:t>
            </a:r>
            <a:r>
              <a:rPr lang="fi-FI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3,6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Koululla ja iltapäivätoiminnalla on samat arvot ja säännöt.			4,6	4,4	4,0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Toiminta-ajat ja tilat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			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Toiminta-ajat vastaavat tarpeitamme.					4,8	4,8	4,4	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Sisätilat ovat ryhmälle sopivan kokoiset, siistit ja viihtyisät.			3,9	4,4	</a:t>
            </a:r>
            <a:r>
              <a:rPr lang="fi-FI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4,0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Ulkoilualue on turvallinen.						4,3	4,1	4,3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73C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Yhteenveto					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4520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Lopuksi pyydämme antamaan lapsenne iltapäivätoiminnalle kokonaisarvosanan asteikolla 1-5.	4,5	4,4	</a:t>
            </a:r>
            <a:r>
              <a:rPr lang="fi-FI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3,7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7866412-E8A3-ADC5-F57B-3F5C10BA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DAD-3DA4-2842-A9A6-E67BC8676C09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0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A776F2-AD56-FA5D-982D-58041946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45085"/>
            <a:ext cx="10515600" cy="610048"/>
          </a:xfrm>
        </p:spPr>
        <p:txBody>
          <a:bodyPr/>
          <a:lstStyle/>
          <a:p>
            <a:r>
              <a:rPr lang="fi-FI" sz="2000" dirty="0">
                <a:solidFill>
                  <a:srgbClr val="0070C0"/>
                </a:solidFill>
                <a:latin typeface="+mn-lt"/>
              </a:rPr>
              <a:t>Vapaa palaute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F8EC2-CF70-44EC-0C95-79DDEB31E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31333"/>
            <a:ext cx="10676467" cy="5122334"/>
          </a:xfrm>
        </p:spPr>
        <p:txBody>
          <a:bodyPr/>
          <a:lstStyle/>
          <a:p>
            <a:r>
              <a:rPr lang="fi-FI" sz="1100" b="1" dirty="0">
                <a:solidFill>
                  <a:srgbClr val="0070C0"/>
                </a:solidFill>
              </a:rPr>
              <a:t>Kaupunki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Lapseni viihtyy iltapäivätoiminnassa erittäin hyvin.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Ihana paikka ja ihanat ohjaajat.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Kiitos iltapäivätoiminnan järjestämisestä.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Sisätiloista miinusta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Miksi ei ole aamutoimintaa?</a:t>
            </a:r>
          </a:p>
          <a:p>
            <a:r>
              <a:rPr lang="fi-FI" sz="1100" b="1" dirty="0">
                <a:solidFill>
                  <a:srgbClr val="0070C0"/>
                </a:solidFill>
              </a:rPr>
              <a:t>Seurakunta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Olemme tyytyväisiä toimintaan.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Lapset viihtyvät toiminnassa.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Henkilökunta loistavaa.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Välipala saa lapsilta kehuja.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Tiedonsiirrossa puutteita eskarista siirryttäessä.</a:t>
            </a:r>
          </a:p>
          <a:p>
            <a:r>
              <a:rPr lang="fi-FI" sz="1100" b="1" dirty="0">
                <a:solidFill>
                  <a:srgbClr val="0070C0"/>
                </a:solidFill>
              </a:rPr>
              <a:t>YMCA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Ei valittamista.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Kiitos positiivisista muutoksista syksyn ohjaajien vaihtumisen jälkeen.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Ohjaajat kivoja.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Iltapäivätoiminnassa on levotonta.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Ohjaajien vaihtuvuus ollut suuri.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>
              <a:solidFill>
                <a:srgbClr val="0070C0"/>
              </a:solidFill>
            </a:endParaRPr>
          </a:p>
          <a:p>
            <a:endParaRPr lang="fi-FI" sz="1200" b="1" dirty="0">
              <a:solidFill>
                <a:srgbClr val="0070C0"/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21141D-EEF1-5C41-9808-38C1A7AF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DAD-3DA4-2842-A9A6-E67BC8676C09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045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2B1FDDC7-AF10-C84C-A231-B6813057C06C}"/>
              </a:ext>
            </a:extLst>
          </p:cNvPr>
          <p:cNvSpPr txBox="1">
            <a:spLocks/>
          </p:cNvSpPr>
          <p:nvPr/>
        </p:nvSpPr>
        <p:spPr>
          <a:xfrm>
            <a:off x="838200" y="2789694"/>
            <a:ext cx="10515600" cy="231963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Iltapäivätoiminnan palvelupäällikkö Birgitta Korkala</a:t>
            </a:r>
          </a:p>
          <a:p>
            <a:r>
              <a:rPr lang="fi-FI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p. 050 358 2735</a:t>
            </a:r>
          </a:p>
          <a:p>
            <a:r>
              <a:rPr lang="fi-FI" sz="2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birgitta.korkala@ylojarvi.fi</a:t>
            </a:r>
          </a:p>
          <a:p>
            <a:r>
              <a:rPr lang="fi-FI" sz="20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www.ylojarvi.fi</a:t>
            </a: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Ylöjärvi_perusteema">
  <a:themeElements>
    <a:clrScheme name="Ylöjärvi">
      <a:dk1>
        <a:srgbClr val="000000"/>
      </a:dk1>
      <a:lt1>
        <a:srgbClr val="FFFFFF"/>
      </a:lt1>
      <a:dk2>
        <a:srgbClr val="141F99"/>
      </a:dk2>
      <a:lt2>
        <a:srgbClr val="FFFFFF"/>
      </a:lt2>
      <a:accent1>
        <a:srgbClr val="14A7E0"/>
      </a:accent1>
      <a:accent2>
        <a:srgbClr val="FF881A"/>
      </a:accent2>
      <a:accent3>
        <a:srgbClr val="116900"/>
      </a:accent3>
      <a:accent4>
        <a:srgbClr val="FFDD33"/>
      </a:accent4>
      <a:accent5>
        <a:srgbClr val="4B68FA"/>
      </a:accent5>
      <a:accent6>
        <a:srgbClr val="A0E391"/>
      </a:accent6>
      <a:hlink>
        <a:srgbClr val="14A7E0"/>
      </a:hlink>
      <a:folHlink>
        <a:srgbClr val="4B68F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lojarvi_PowerPoint-pohja_2023" id="{1660FAC2-CB59-C947-8C9B-7BB887823FB2}" vid="{46F2F084-4DFE-FC46-B1E8-FDFB648FC29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PowerPoint_pohja</Template>
  <TotalTime>0</TotalTime>
  <Words>521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Ylöjärvi_perusteema</vt:lpstr>
      <vt:lpstr>Koululaisten iltapäivätoiminnan asiakastyytyväisyyskyselyn tulokset  lukuvuonna 2023-2024</vt:lpstr>
      <vt:lpstr>Koululaisten iltapäivätoiminta Ylöjärvellä</vt:lpstr>
      <vt:lpstr>Huoltajien kokemus toiminnasta</vt:lpstr>
      <vt:lpstr>Iltapäivätoiminnan ohjaus</vt:lpstr>
      <vt:lpstr>Vapaa palaute</vt:lpstr>
      <vt:lpstr>PowerPoint-esitys</vt:lpstr>
    </vt:vector>
  </TitlesOfParts>
  <Manager>Ylöjärven kaupunki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Koululaisten iltapäivätoiminnan asiakastyytyväisyyskyselyn tulokset  lukuvuonna 2023-2024</dc:title>
  <dc:subject>Ylöjärven kaupungin vuoden 2023 esityspohja Microsoft PowerPoint -toimisto-ohjelmalle</dc:subject>
  <dc:creator>Korkala Birgitta</dc:creator>
  <cp:keywords>Ylöjärvi, Ylöjärven kaupunki, esityspohja, esitys, pohja, presentaatio, powerpoint, ppt, 2023</cp:keywords>
  <dc:description/>
  <cp:lastModifiedBy>Korkala Birgitta</cp:lastModifiedBy>
  <cp:revision>1</cp:revision>
  <dcterms:created xsi:type="dcterms:W3CDTF">2024-02-08T08:16:17Z</dcterms:created>
  <dcterms:modified xsi:type="dcterms:W3CDTF">2024-02-12T07:12:30Z</dcterms:modified>
  <cp:category>Esityspohjat</cp:category>
</cp:coreProperties>
</file>